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1" roundtripDataSignature="AMtx7mi5A/PNg6ZciBNKq14t99ROUNUs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b22ab70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8b22ab70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b22ab70f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8b22ab70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b22ab70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8b22ab70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8f9fa68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68f9fa6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f9fa68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68f9fa68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8f9fa68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68f9fa68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a1c9ecd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8a1c9ecd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a1c9ecd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8a1c9ecd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a1c9ecd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8a1c9ecd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9c943a7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89c943a7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b22ab70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8b22ab70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b22ab70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8b22ab70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gwidgets.readthedocs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Виджеты Pygame</a:t>
            </a:r>
            <a:r>
              <a:rPr lang="ru"/>
              <a:t> GUI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"/>
              <a:t>отображаемый текст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b22ab70f9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Поля для ввода </a:t>
            </a:r>
            <a:r>
              <a:rPr lang="ru" sz="2420"/>
              <a:t>pygwidgets</a:t>
            </a:r>
            <a:endParaRPr sz="2420"/>
          </a:p>
        </p:txBody>
      </p:sp>
      <p:sp>
        <p:nvSpPr>
          <p:cNvPr id="115" name="Google Shape;115;g38b22ab70f9_0_6"/>
          <p:cNvSpPr txBox="1"/>
          <p:nvPr>
            <p:ph idx="1" type="body"/>
          </p:nvPr>
        </p:nvSpPr>
        <p:spPr>
          <a:xfrm>
            <a:off x="311700" y="1189850"/>
            <a:ext cx="856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inputA = pygwidgets.InputText(window, (20, 350), '',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fontSize=30, textColor=BLACK,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backgroundColor=WHITE)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inputB= pygwidgets.InputText(window, (20, 430), '',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width = 400, fontSize=30,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textColor=WHITE, backgroundColor=BLACK)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b22ab70f9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Обработка взаимодействия с виджетами</a:t>
            </a:r>
            <a:endParaRPr sz="2420"/>
          </a:p>
        </p:txBody>
      </p:sp>
      <p:sp>
        <p:nvSpPr>
          <p:cNvPr id="121" name="Google Shape;121;g38b22ab70f9_0_16"/>
          <p:cNvSpPr txBox="1"/>
          <p:nvPr>
            <p:ph idx="1" type="body"/>
          </p:nvPr>
        </p:nvSpPr>
        <p:spPr>
          <a:xfrm>
            <a:off x="311700" y="1189850"/>
            <a:ext cx="8569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if  button1.handleEvent(event):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print('Кнопка была нажата')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inputA.handleEvent(event):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userText = inputA.getText()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print(f'В первое поле ввода пользователь ввел: {userText}</a:t>
            </a:r>
            <a:r>
              <a:rPr lang="ru" sz="1400">
                <a:solidFill>
                  <a:schemeClr val="dk1"/>
                </a:solidFill>
              </a:rPr>
              <a:t>'</a:t>
            </a: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inputB.handleEvent(event):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userText = inputB.getText()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print(f'Во второе поле ввода пользователь ввел: </a:t>
            </a: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{userText}</a:t>
            </a:r>
            <a:r>
              <a:rPr lang="ru" sz="1400">
                <a:solidFill>
                  <a:schemeClr val="dk1"/>
                </a:solidFill>
              </a:rPr>
              <a:t>'</a:t>
            </a: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b22ab70f9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✅ Контрольная точка</a:t>
            </a:r>
            <a:endParaRPr/>
          </a:p>
        </p:txBody>
      </p:sp>
      <p:sp>
        <p:nvSpPr>
          <p:cNvPr id="127" name="Google Shape;127;g38b22ab70f9_0_21"/>
          <p:cNvSpPr txBox="1"/>
          <p:nvPr>
            <p:ph idx="1" type="body"/>
          </p:nvPr>
        </p:nvSpPr>
        <p:spPr>
          <a:xfrm>
            <a:off x="311700" y="1152475"/>
            <a:ext cx="388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Запускаем программу, тестируем кнопки и поля ввода.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Изменяем параметры, отслеживаем изменения в </a:t>
            </a:r>
            <a:r>
              <a:rPr lang="ru">
                <a:solidFill>
                  <a:schemeClr val="dk1"/>
                </a:solidFill>
              </a:rPr>
              <a:t>интерфейсе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g38b22ab70f9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1170125"/>
            <a:ext cx="428909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8f9fa68ca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Камень, ножницы, бумага. Создание интерфейса</a:t>
            </a:r>
            <a:endParaRPr/>
          </a:p>
        </p:txBody>
      </p:sp>
      <p:sp>
        <p:nvSpPr>
          <p:cNvPr id="134" name="Google Shape;134;g368f9fa68ca_0_0"/>
          <p:cNvSpPr txBox="1"/>
          <p:nvPr>
            <p:ph idx="1" type="body"/>
          </p:nvPr>
        </p:nvSpPr>
        <p:spPr>
          <a:xfrm>
            <a:off x="311700" y="1152475"/>
            <a:ext cx="388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Используя изученные виджеты, создайте интерфейс для игры “Камень, </a:t>
            </a:r>
            <a:r>
              <a:rPr lang="ru">
                <a:solidFill>
                  <a:schemeClr val="dk1"/>
                </a:solidFill>
              </a:rPr>
              <a:t>ножницы, бумага”.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g368f9fa68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825" y="1267325"/>
            <a:ext cx="4294123" cy="3416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8f9fa68ca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Камень, ножницы, бумага. Игровой цикл</a:t>
            </a:r>
            <a:endParaRPr/>
          </a:p>
        </p:txBody>
      </p:sp>
      <p:sp>
        <p:nvSpPr>
          <p:cNvPr id="141" name="Google Shape;141;g368f9fa68ca_0_7"/>
          <p:cNvSpPr txBox="1"/>
          <p:nvPr>
            <p:ph idx="1" type="body"/>
          </p:nvPr>
        </p:nvSpPr>
        <p:spPr>
          <a:xfrm>
            <a:off x="311700" y="1152475"/>
            <a:ext cx="518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# обработка событий</a:t>
            </a:r>
            <a:endParaRPr sz="15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если выполнен ввод данных: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получить данные пользователя,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сгенерировать выбор компьютера,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обновить изображения,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проверить, кто победил,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отобразить результат раунда текстом.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g368f9fa68c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50" y="1242425"/>
            <a:ext cx="3344401" cy="265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8f9fa68ca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Камень, ножницы, бумага. Дополнения</a:t>
            </a:r>
            <a:endParaRPr/>
          </a:p>
        </p:txBody>
      </p:sp>
      <p:sp>
        <p:nvSpPr>
          <p:cNvPr id="148" name="Google Shape;148;g368f9fa68ca_0_15"/>
          <p:cNvSpPr txBox="1"/>
          <p:nvPr>
            <p:ph idx="1" type="body"/>
          </p:nvPr>
        </p:nvSpPr>
        <p:spPr>
          <a:xfrm>
            <a:off x="311700" y="1152475"/>
            <a:ext cx="476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в интерфейс кнопку сброса, которая перезапустит игру.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Добавьте в игру звуки (проигрыш, выигрыш, ничья).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9" name="Google Shape;149;g368f9fa68c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25" y="1298050"/>
            <a:ext cx="3607875" cy="286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Цели занятия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Научиться использовать виджеты модуля </a:t>
            </a: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pygwidgets</a:t>
            </a:r>
            <a:r>
              <a:rPr lang="ru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DisplayText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TextButton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CustomButton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●"/>
            </a:pPr>
            <a:r>
              <a:rPr lang="ru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InputText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Передача данных в вызов функции или метода</a:t>
            </a:r>
            <a:endParaRPr sz="2420"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311700" y="1189850"/>
            <a:ext cx="454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Если вы покупаете гамбургер в ресторане «Бургер Кинг», то получите его с кетчупом, горчицей и солеными огурчиками.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Но «Бургер Кинг» известен своим высказыванием: «Вы можете сделать это по-своему». Если хотите какое-то другое сочетание приправ, вы должны сообщить об этом, когда делаете заказ.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25" y="1295400"/>
            <a:ext cx="3810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1c9ecda2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Передача данных в вызов функции или метода</a:t>
            </a:r>
            <a:endParaRPr sz="2420"/>
          </a:p>
        </p:txBody>
      </p:sp>
      <p:sp>
        <p:nvSpPr>
          <p:cNvPr id="74" name="Google Shape;74;g38a1c9ecda2_0_1"/>
          <p:cNvSpPr txBox="1"/>
          <p:nvPr>
            <p:ph idx="1" type="body"/>
          </p:nvPr>
        </p:nvSpPr>
        <p:spPr>
          <a:xfrm>
            <a:off x="311700" y="1189850"/>
            <a:ext cx="831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orderBurgers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(nBurgers, ketchup=True, mustard=True, pickles=True):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orderBurgers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(3)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orderBurgers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(3, False)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orderBurgers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(3, mustard=False)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g38a1c9ecda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175" y="3662750"/>
            <a:ext cx="19050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8a1c9ecda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975" y="3662750"/>
            <a:ext cx="19050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38a1c9ecda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350" y="3662750"/>
            <a:ext cx="19050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a1c9ecda2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Передача данных в вызов функции или метода</a:t>
            </a:r>
            <a:endParaRPr sz="2420"/>
          </a:p>
        </p:txBody>
      </p:sp>
      <p:sp>
        <p:nvSpPr>
          <p:cNvPr id="83" name="Google Shape;83;g38a1c9ecda2_0_9"/>
          <p:cNvSpPr txBox="1"/>
          <p:nvPr>
            <p:ph idx="1" type="body"/>
          </p:nvPr>
        </p:nvSpPr>
        <p:spPr>
          <a:xfrm>
            <a:off x="311700" y="1189850"/>
            <a:ext cx="831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orderPizza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(size, style='regular', topping=None):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orderPizza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('large')</a:t>
            </a: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orderPizza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('large', style='regular')</a:t>
            </a: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orderPizza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('medium', style='deepdish', topping='mushrooms')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orderPizza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('small', topping='mushrooms')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Google Shape;84;g38a1c9ecda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850" y="1054100"/>
            <a:ext cx="2362450" cy="2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a1c9ecda2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Знакомство с модулем pygwidgets</a:t>
            </a:r>
            <a:endParaRPr sz="2420"/>
          </a:p>
        </p:txBody>
      </p:sp>
      <p:sp>
        <p:nvSpPr>
          <p:cNvPr id="90" name="Google Shape;90;g38a1c9ecda2_0_18"/>
          <p:cNvSpPr txBox="1"/>
          <p:nvPr>
            <p:ph idx="1" type="body"/>
          </p:nvPr>
        </p:nvSpPr>
        <p:spPr>
          <a:xfrm>
            <a:off x="311700" y="1189850"/>
            <a:ext cx="83166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 проекте с анимацией мяча мы создали отдельный модуль с классом Ball и импортировали его в главный модуль: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sprites.ball import *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500">
                <a:solidFill>
                  <a:schemeClr val="dk1"/>
                </a:solidFill>
              </a:rPr>
              <a:t>В 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r>
              <a:rPr lang="ru" sz="1500">
                <a:solidFill>
                  <a:schemeClr val="dk1"/>
                </a:solidFill>
              </a:rPr>
              <a:t>существует пакет </a:t>
            </a: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pygwidgets </a:t>
            </a:r>
            <a:r>
              <a:rPr lang="ru" sz="1500">
                <a:solidFill>
                  <a:schemeClr val="dk1"/>
                </a:solidFill>
              </a:rPr>
              <a:t>(нужно дополнительно устанавливать), в котором прописаны классы для различных виджетов GUI: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TextButton </a:t>
            </a:r>
            <a:r>
              <a:rPr lang="ru" sz="1500">
                <a:solidFill>
                  <a:schemeClr val="dk1"/>
                </a:solidFill>
              </a:rPr>
              <a:t>- кнопка со стандартным оформлением с помощью текстовой строки;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CustomButton </a:t>
            </a:r>
            <a:r>
              <a:rPr lang="ru" sz="1500">
                <a:solidFill>
                  <a:schemeClr val="dk1"/>
                </a:solidFill>
              </a:rPr>
              <a:t>- кнопка с пользовательской графикой;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DisplayText </a:t>
            </a:r>
            <a:r>
              <a:rPr lang="ru" sz="1500">
                <a:solidFill>
                  <a:schemeClr val="dk1"/>
                </a:solidFill>
              </a:rPr>
              <a:t>- поле для отображения выводимого текста;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InputText </a:t>
            </a:r>
            <a:r>
              <a:rPr lang="ru" sz="1500">
                <a:solidFill>
                  <a:schemeClr val="dk1"/>
                </a:solidFill>
              </a:rPr>
              <a:t>- поле для ввода текста;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lang="ru" sz="1500">
                <a:solidFill>
                  <a:schemeClr val="dk1"/>
                </a:solidFill>
              </a:rPr>
              <a:t>- отображает изображение в указанном месте и другие.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https://pygwidgets.readthedocs.io/en/latest/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9c943a74a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Новые элементы в интерфейсе</a:t>
            </a:r>
            <a:endParaRPr/>
          </a:p>
        </p:txBody>
      </p:sp>
      <p:sp>
        <p:nvSpPr>
          <p:cNvPr id="96" name="Google Shape;96;g389c943a74a_0_6"/>
          <p:cNvSpPr txBox="1"/>
          <p:nvPr>
            <p:ph idx="1" type="body"/>
          </p:nvPr>
        </p:nvSpPr>
        <p:spPr>
          <a:xfrm>
            <a:off x="311700" y="1152475"/>
            <a:ext cx="388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>
                <a:solidFill>
                  <a:schemeClr val="dk1"/>
                </a:solidFill>
              </a:rPr>
              <a:t>Дополним интерфейс виджетами, как показано на скриншоте.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g389c943a74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1170125"/>
            <a:ext cx="428909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b22ab70f9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Изображение и кнопка </a:t>
            </a:r>
            <a:r>
              <a:rPr lang="ru" sz="2420"/>
              <a:t>pygwidgets</a:t>
            </a:r>
            <a:endParaRPr sz="2420"/>
          </a:p>
        </p:txBody>
      </p:sp>
      <p:sp>
        <p:nvSpPr>
          <p:cNvPr id="103" name="Google Shape;103;g38b22ab70f9_0_1"/>
          <p:cNvSpPr txBox="1"/>
          <p:nvPr>
            <p:ph idx="1" type="body"/>
          </p:nvPr>
        </p:nvSpPr>
        <p:spPr>
          <a:xfrm>
            <a:off x="311700" y="1189850"/>
            <a:ext cx="856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bg = pygwidgets.Image(window, (0, 0), 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r'assets/images/background.jpg')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button1 = pygwidgets.TextButton(window, (500, 370), 'Нажми'</a:t>
            </a:r>
            <a:r>
              <a:rPr lang="ru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b22ab70f9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Отображаемый текст pygwidgets</a:t>
            </a:r>
            <a:endParaRPr sz="2420"/>
          </a:p>
        </p:txBody>
      </p:sp>
      <p:sp>
        <p:nvSpPr>
          <p:cNvPr id="109" name="Google Shape;109;g38b22ab70f9_0_11"/>
          <p:cNvSpPr txBox="1"/>
          <p:nvPr>
            <p:ph idx="1" type="body"/>
          </p:nvPr>
        </p:nvSpPr>
        <p:spPr>
          <a:xfrm>
            <a:off x="311700" y="1189850"/>
            <a:ext cx="8569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textA = pygwidgets.DisplayText(window, (20, 50),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'Текст 1', fontSize=36,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textColor=WHITE)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textB = pygwidgets.DisplayText(window, (20, 150),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'Строка 1\nСтрока 2\nСтрока 3',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fontSize=36, textColor=WHITE,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</a:t>
            </a: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ru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ustified='center')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